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9" r:id="rId4"/>
    <p:sldId id="258" r:id="rId5"/>
  </p:sldIdLst>
  <p:sldSz cx="12192000" cy="6858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EADCDF"/>
          </a:solidFill>
        </a:fill>
      </a:tcStyle>
    </a:wholeTbl>
    <a:band2H>
      <a:tcTxStyle/>
      <a:tcStyle>
        <a:tcBdr/>
        <a:fill>
          <a:solidFill>
            <a:srgbClr val="F5EEEF"/>
          </a:solidFill>
        </a:fill>
      </a:tcStyle>
    </a:band2H>
    <a:firstCol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381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381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E9DBEA"/>
          </a:solidFill>
        </a:fill>
      </a:tcStyle>
    </a:wholeTbl>
    <a:band2H>
      <a:tcTxStyle/>
      <a:tcStyle>
        <a:tcBdr/>
        <a:fill>
          <a:solidFill>
            <a:srgbClr val="F4EEF5"/>
          </a:solidFill>
        </a:fill>
      </a:tcStyle>
    </a:band2H>
    <a:firstCol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381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381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D7DBE6"/>
          </a:solidFill>
        </a:fill>
      </a:tcStyle>
    </a:wholeTbl>
    <a:band2H>
      <a:tcTxStyle/>
      <a:tcStyle>
        <a:tcBdr/>
        <a:fill>
          <a:solidFill>
            <a:srgbClr val="ECEEF3"/>
          </a:solidFill>
        </a:fill>
      </a:tcStyle>
    </a:band2H>
    <a:firstCol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381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381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E2E8E7"/>
          </a:solidFill>
        </a:fill>
      </a:tcStyle>
    </a:band2H>
    <a:firstCol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2E8E7"/>
          </a:solidFill>
        </a:fill>
      </a:tcStyle>
    </a:lastRow>
    <a:fir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38100" cap="flat">
              <a:solidFill>
                <a:srgbClr val="E2E8E7"/>
              </a:solidFill>
              <a:prstDash val="solid"/>
              <a:round/>
            </a:ln>
          </a:top>
          <a:bottom>
            <a:ln w="127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E2E8E7"/>
        </a:fontRef>
        <a:srgbClr val="E2E8E7"/>
      </a:tcTxStyle>
      <a:tcStyle>
        <a:tcBdr>
          <a:left>
            <a:ln w="12700" cap="flat">
              <a:solidFill>
                <a:srgbClr val="E2E8E7"/>
              </a:solidFill>
              <a:prstDash val="solid"/>
              <a:round/>
            </a:ln>
          </a:left>
          <a:right>
            <a:ln w="12700" cap="flat">
              <a:solidFill>
                <a:srgbClr val="E2E8E7"/>
              </a:solidFill>
              <a:prstDash val="solid"/>
              <a:round/>
            </a:ln>
          </a:right>
          <a:top>
            <a:ln w="12700" cap="flat">
              <a:solidFill>
                <a:srgbClr val="E2E8E7"/>
              </a:solidFill>
              <a:prstDash val="solid"/>
              <a:round/>
            </a:ln>
          </a:top>
          <a:bottom>
            <a:ln w="38100" cap="flat">
              <a:solidFill>
                <a:srgbClr val="E2E8E7"/>
              </a:solidFill>
              <a:prstDash val="solid"/>
              <a:round/>
            </a:ln>
          </a:bottom>
          <a:insideH>
            <a:ln w="12700" cap="flat">
              <a:solidFill>
                <a:srgbClr val="E2E8E7"/>
              </a:solidFill>
              <a:prstDash val="solid"/>
              <a:round/>
            </a:ln>
          </a:insideH>
          <a:insideV>
            <a:ln w="12700" cap="flat">
              <a:solidFill>
                <a:srgbClr val="E2E8E7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58" y="1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venir Next LT Pro"/>
      </a:defRPr>
    </a:lvl1pPr>
    <a:lvl2pPr indent="228600" latinLnBrk="0">
      <a:defRPr sz="1200">
        <a:latin typeface="+mn-lt"/>
        <a:ea typeface="+mn-ea"/>
        <a:cs typeface="+mn-cs"/>
        <a:sym typeface="Avenir Next LT Pro"/>
      </a:defRPr>
    </a:lvl2pPr>
    <a:lvl3pPr indent="457200" latinLnBrk="0">
      <a:defRPr sz="1200">
        <a:latin typeface="+mn-lt"/>
        <a:ea typeface="+mn-ea"/>
        <a:cs typeface="+mn-cs"/>
        <a:sym typeface="Avenir Next LT Pro"/>
      </a:defRPr>
    </a:lvl3pPr>
    <a:lvl4pPr indent="685800" latinLnBrk="0">
      <a:defRPr sz="1200">
        <a:latin typeface="+mn-lt"/>
        <a:ea typeface="+mn-ea"/>
        <a:cs typeface="+mn-cs"/>
        <a:sym typeface="Avenir Next LT Pro"/>
      </a:defRPr>
    </a:lvl4pPr>
    <a:lvl5pPr indent="914400" latinLnBrk="0">
      <a:defRPr sz="1200">
        <a:latin typeface="+mn-lt"/>
        <a:ea typeface="+mn-ea"/>
        <a:cs typeface="+mn-cs"/>
        <a:sym typeface="Avenir Next LT Pro"/>
      </a:defRPr>
    </a:lvl5pPr>
    <a:lvl6pPr indent="1143000" latinLnBrk="0">
      <a:defRPr sz="1200">
        <a:latin typeface="+mn-lt"/>
        <a:ea typeface="+mn-ea"/>
        <a:cs typeface="+mn-cs"/>
        <a:sym typeface="Avenir Next LT Pro"/>
      </a:defRPr>
    </a:lvl6pPr>
    <a:lvl7pPr indent="1371600" latinLnBrk="0">
      <a:defRPr sz="1200">
        <a:latin typeface="+mn-lt"/>
        <a:ea typeface="+mn-ea"/>
        <a:cs typeface="+mn-cs"/>
        <a:sym typeface="Avenir Next LT Pro"/>
      </a:defRPr>
    </a:lvl7pPr>
    <a:lvl8pPr indent="1600200" latinLnBrk="0">
      <a:defRPr sz="1200">
        <a:latin typeface="+mn-lt"/>
        <a:ea typeface="+mn-ea"/>
        <a:cs typeface="+mn-cs"/>
        <a:sym typeface="Avenir Next LT Pro"/>
      </a:defRPr>
    </a:lvl8pPr>
    <a:lvl9pPr indent="1828800" latinLnBrk="0">
      <a:defRPr sz="1200">
        <a:latin typeface="+mn-lt"/>
        <a:ea typeface="+mn-ea"/>
        <a:cs typeface="+mn-cs"/>
        <a:sym typeface="Avenir Next LT Pro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324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82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240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516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2107200" y="1096965"/>
            <a:ext cx="7977600" cy="2085696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216000" y="3945771"/>
            <a:ext cx="5760000" cy="183273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buClrTx/>
              <a:buSzTx/>
              <a:buNone/>
              <a:defRPr sz="2400"/>
            </a:lvl1pPr>
            <a:lvl2pPr algn="ctr">
              <a:lnSpc>
                <a:spcPct val="125000"/>
              </a:lnSpc>
              <a:buClrTx/>
              <a:defRPr sz="2400"/>
            </a:lvl2pPr>
            <a:lvl3pPr marL="0" indent="0" algn="ctr">
              <a:lnSpc>
                <a:spcPct val="125000"/>
              </a:lnSpc>
              <a:buClrTx/>
              <a:buSzTx/>
              <a:buNone/>
              <a:defRPr sz="2400"/>
            </a:lvl3pPr>
            <a:lvl4pPr algn="ctr">
              <a:lnSpc>
                <a:spcPct val="125000"/>
              </a:lnSpc>
              <a:buClrTx/>
              <a:defRPr sz="2400"/>
            </a:lvl4pPr>
            <a:lvl5pPr marL="0" indent="0" algn="ctr">
              <a:lnSpc>
                <a:spcPct val="125000"/>
              </a:lnSpc>
              <a:buClrTx/>
              <a:buSz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Straight Connector 6"/>
          <p:cNvSpPr/>
          <p:nvPr/>
        </p:nvSpPr>
        <p:spPr>
          <a:xfrm>
            <a:off x="5825999" y="3525773"/>
            <a:ext cx="540003" cy="2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18" name="Group 7"/>
          <p:cNvGrpSpPr/>
          <p:nvPr/>
        </p:nvGrpSpPr>
        <p:grpSpPr>
          <a:xfrm>
            <a:off x="9787903" y="4226993"/>
            <a:ext cx="1538813" cy="1541920"/>
            <a:chOff x="0" y="-2"/>
            <a:chExt cx="1538812" cy="1541919"/>
          </a:xfrm>
        </p:grpSpPr>
        <p:grpSp>
          <p:nvGrpSpPr>
            <p:cNvPr id="16" name="Group 8"/>
            <p:cNvGrpSpPr/>
            <p:nvPr/>
          </p:nvGrpSpPr>
          <p:grpSpPr>
            <a:xfrm>
              <a:off x="87368" y="-3"/>
              <a:ext cx="1451445" cy="1451445"/>
              <a:chOff x="-1" y="-1"/>
              <a:chExt cx="1451443" cy="1451443"/>
            </a:xfrm>
          </p:grpSpPr>
          <p:sp>
            <p:nvSpPr>
              <p:cNvPr id="14" name="Freeform 68"/>
              <p:cNvSpPr/>
              <p:nvPr/>
            </p:nvSpPr>
            <p:spPr>
              <a:xfrm rot="2700000">
                <a:off x="455042" y="-95028"/>
                <a:ext cx="319093" cy="1419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5077"/>
                      <a:pt x="8382" y="1891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8382" y="2609"/>
                      <a:pt x="0" y="6451"/>
                      <a:pt x="0" y="108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Avenir Next LT Pro"/>
                  </a:defRPr>
                </a:pPr>
                <a:endParaRPr/>
              </a:p>
            </p:txBody>
          </p:sp>
          <p:sp>
            <p:nvSpPr>
              <p:cNvPr id="15" name="Freeform 69"/>
              <p:cNvSpPr/>
              <p:nvPr/>
            </p:nvSpPr>
            <p:spPr>
              <a:xfrm rot="2700000">
                <a:off x="681371" y="128919"/>
                <a:ext cx="314330" cy="14192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3418" y="18918"/>
                      <a:pt x="21600" y="15077"/>
                      <a:pt x="21600" y="10800"/>
                    </a:cubicBezTo>
                    <a:cubicBezTo>
                      <a:pt x="21600" y="6451"/>
                      <a:pt x="13418" y="2609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Avenir Next LT Pro"/>
                  </a:defRPr>
                </a:pPr>
                <a:endParaRPr/>
              </a:p>
            </p:txBody>
          </p:sp>
        </p:grpSp>
        <p:sp>
          <p:nvSpPr>
            <p:cNvPr id="17" name="Line 70"/>
            <p:cNvSpPr/>
            <p:nvPr/>
          </p:nvSpPr>
          <p:spPr>
            <a:xfrm flipV="1">
              <a:off x="-1" y="225183"/>
              <a:ext cx="1316734" cy="1316735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7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e du titre"/>
          <p:cNvSpPr txBox="1">
            <a:spLocks noGrp="1"/>
          </p:cNvSpPr>
          <p:nvPr>
            <p:ph type="title"/>
          </p:nvPr>
        </p:nvSpPr>
        <p:spPr>
          <a:xfrm>
            <a:off x="990000" y="2305798"/>
            <a:ext cx="4636800" cy="2246404"/>
          </a:xfrm>
          <a:prstGeom prst="rect">
            <a:avLst/>
          </a:prstGeom>
        </p:spPr>
        <p:txBody>
          <a:bodyPr anchor="ctr"/>
          <a:lstStyle>
            <a:lvl1pPr algn="ctr">
              <a:defRPr sz="4800"/>
            </a:lvl1pPr>
          </a:lstStyle>
          <a:p>
            <a:r>
              <a:t>Texte du titre</a:t>
            </a:r>
          </a:p>
        </p:txBody>
      </p:sp>
      <p:sp>
        <p:nvSpPr>
          <p:cNvPr id="36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565248" y="2305798"/>
            <a:ext cx="4636802" cy="224640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5000"/>
              </a:lnSpc>
              <a:buClrTx/>
              <a:buSzTx/>
              <a:buNone/>
              <a:defRPr sz="2400" i="1"/>
            </a:lvl1pPr>
            <a:lvl2pPr algn="ctr">
              <a:lnSpc>
                <a:spcPct val="125000"/>
              </a:lnSpc>
              <a:buClrTx/>
              <a:defRPr sz="2400" i="1"/>
            </a:lvl2pPr>
            <a:lvl3pPr marL="0" indent="0" algn="ctr">
              <a:lnSpc>
                <a:spcPct val="125000"/>
              </a:lnSpc>
              <a:buClrTx/>
              <a:buSzTx/>
              <a:buNone/>
              <a:defRPr sz="2400" i="1"/>
            </a:lvl3pPr>
            <a:lvl4pPr algn="ctr">
              <a:lnSpc>
                <a:spcPct val="125000"/>
              </a:lnSpc>
              <a:buClrTx/>
              <a:defRPr sz="2400" i="1"/>
            </a:lvl4pPr>
            <a:lvl5pPr marL="0" indent="0" algn="ctr">
              <a:lnSpc>
                <a:spcPct val="125000"/>
              </a:lnSpc>
              <a:buClrTx/>
              <a:buSzTx/>
              <a:buNone/>
              <a:defRPr sz="2400" i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7" name="Oval 6"/>
          <p:cNvSpPr/>
          <p:nvPr/>
        </p:nvSpPr>
        <p:spPr>
          <a:xfrm>
            <a:off x="1437136" y="649304"/>
            <a:ext cx="340421" cy="340421"/>
          </a:xfrm>
          <a:prstGeom prst="ellipse">
            <a:avLst/>
          </a:prstGeom>
          <a:gradFill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Avenir Next LT Pro"/>
              </a:defRPr>
            </a:pPr>
            <a:endParaRPr/>
          </a:p>
        </p:txBody>
      </p:sp>
      <p:grpSp>
        <p:nvGrpSpPr>
          <p:cNvPr id="46" name="Group 7"/>
          <p:cNvGrpSpPr/>
          <p:nvPr/>
        </p:nvGrpSpPr>
        <p:grpSpPr>
          <a:xfrm>
            <a:off x="1079495" y="1088315"/>
            <a:ext cx="924401" cy="933585"/>
            <a:chOff x="-1" y="-1"/>
            <a:chExt cx="924399" cy="933584"/>
          </a:xfrm>
        </p:grpSpPr>
        <p:grpSp>
          <p:nvGrpSpPr>
            <p:cNvPr id="41" name="Group 8"/>
            <p:cNvGrpSpPr/>
            <p:nvPr/>
          </p:nvGrpSpPr>
          <p:grpSpPr>
            <a:xfrm>
              <a:off x="-2" y="1175"/>
              <a:ext cx="317167" cy="932408"/>
              <a:chOff x="0" y="0"/>
              <a:chExt cx="317165" cy="932406"/>
            </a:xfrm>
          </p:grpSpPr>
          <p:sp>
            <p:nvSpPr>
              <p:cNvPr id="38" name="Freeform 68"/>
              <p:cNvSpPr/>
              <p:nvPr/>
            </p:nvSpPr>
            <p:spPr>
              <a:xfrm rot="10800000">
                <a:off x="157389" y="221773"/>
                <a:ext cx="159777" cy="710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5077"/>
                      <a:pt x="8382" y="1891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8382" y="2609"/>
                      <a:pt x="0" y="6451"/>
                      <a:pt x="0" y="108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Avenir Next LT Pro"/>
                  </a:defRPr>
                </a:pPr>
                <a:endParaRPr/>
              </a:p>
            </p:txBody>
          </p:sp>
          <p:sp>
            <p:nvSpPr>
              <p:cNvPr id="39" name="Freeform 69"/>
              <p:cNvSpPr/>
              <p:nvPr/>
            </p:nvSpPr>
            <p:spPr>
              <a:xfrm rot="10800000">
                <a:off x="0" y="221773"/>
                <a:ext cx="157392" cy="710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3418" y="18918"/>
                      <a:pt x="21600" y="15077"/>
                      <a:pt x="21600" y="10800"/>
                    </a:cubicBezTo>
                    <a:cubicBezTo>
                      <a:pt x="21600" y="6451"/>
                      <a:pt x="13418" y="2609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Avenir Next LT Pro"/>
                  </a:defRPr>
                </a:pPr>
                <a:endParaRPr/>
              </a:p>
            </p:txBody>
          </p:sp>
          <p:sp>
            <p:nvSpPr>
              <p:cNvPr id="40" name="Line 70"/>
              <p:cNvSpPr/>
              <p:nvPr/>
            </p:nvSpPr>
            <p:spPr>
              <a:xfrm flipH="1">
                <a:off x="158659" y="-1"/>
                <a:ext cx="3" cy="932407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45" name="Group 9"/>
            <p:cNvGrpSpPr/>
            <p:nvPr/>
          </p:nvGrpSpPr>
          <p:grpSpPr>
            <a:xfrm>
              <a:off x="153981" y="-2"/>
              <a:ext cx="770418" cy="771843"/>
              <a:chOff x="0" y="0"/>
              <a:chExt cx="770416" cy="771842"/>
            </a:xfrm>
          </p:grpSpPr>
          <p:sp>
            <p:nvSpPr>
              <p:cNvPr id="42" name="Freeform 68"/>
              <p:cNvSpPr/>
              <p:nvPr/>
            </p:nvSpPr>
            <p:spPr>
              <a:xfrm rot="8100000" flipH="1">
                <a:off x="271502" y="108786"/>
                <a:ext cx="159776" cy="710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5077"/>
                      <a:pt x="8382" y="1891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8382" y="2609"/>
                      <a:pt x="0" y="6451"/>
                      <a:pt x="0" y="108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Avenir Next LT Pro"/>
                  </a:defRPr>
                </a:pPr>
                <a:endParaRPr/>
              </a:p>
            </p:txBody>
          </p:sp>
          <p:sp>
            <p:nvSpPr>
              <p:cNvPr id="43" name="Freeform 69"/>
              <p:cNvSpPr/>
              <p:nvPr/>
            </p:nvSpPr>
            <p:spPr>
              <a:xfrm rot="8100000" flipH="1">
                <a:off x="384828" y="-3347"/>
                <a:ext cx="157391" cy="7106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3418" y="18918"/>
                      <a:pt x="21600" y="15077"/>
                      <a:pt x="21600" y="10800"/>
                    </a:cubicBezTo>
                    <a:cubicBezTo>
                      <a:pt x="21600" y="6451"/>
                      <a:pt x="13418" y="2609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Avenir Next LT Pro"/>
                  </a:defRPr>
                </a:pPr>
                <a:endParaRPr/>
              </a:p>
            </p:txBody>
          </p:sp>
          <p:sp>
            <p:nvSpPr>
              <p:cNvPr id="44" name="Line 70"/>
              <p:cNvSpPr/>
              <p:nvPr/>
            </p:nvSpPr>
            <p:spPr>
              <a:xfrm>
                <a:off x="0" y="-1"/>
                <a:ext cx="659312" cy="659313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47" name="Straight Connector 16"/>
          <p:cNvSpPr/>
          <p:nvPr/>
        </p:nvSpPr>
        <p:spPr>
          <a:xfrm>
            <a:off x="6095362" y="3159635"/>
            <a:ext cx="3" cy="540003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6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989399" y="1685925"/>
            <a:ext cx="4928402" cy="4092575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65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989399" y="1736731"/>
            <a:ext cx="4928400" cy="661913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None/>
              <a:defRPr sz="1600" cap="all" spc="300"/>
            </a:lvl1pPr>
            <a:lvl2pPr>
              <a:buClrTx/>
              <a:defRPr sz="1600" cap="all" spc="300"/>
            </a:lvl2pPr>
            <a:lvl3pPr marL="0" indent="0">
              <a:buClrTx/>
              <a:buSzTx/>
              <a:buNone/>
              <a:defRPr sz="1600" cap="all" spc="300"/>
            </a:lvl3pPr>
            <a:lvl4pPr>
              <a:buClrTx/>
              <a:defRPr sz="1600" cap="all" spc="300"/>
            </a:lvl4pPr>
            <a:lvl5pPr marL="0" indent="0">
              <a:buClrTx/>
              <a:buSzTx/>
              <a:buNone/>
              <a:defRPr sz="1600" cap="all" spc="3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274198" y="1736731"/>
            <a:ext cx="4928402" cy="662402"/>
          </a:xfrm>
          <a:prstGeom prst="rect">
            <a:avLst/>
          </a:prstGeom>
        </p:spPr>
        <p:txBody>
          <a:bodyPr anchor="b"/>
          <a:lstStyle/>
          <a:p>
            <a:pPr>
              <a:defRPr spc="0"/>
            </a:pPr>
            <a:endParaRPr/>
          </a:p>
        </p:txBody>
      </p:sp>
      <p:sp>
        <p:nvSpPr>
          <p:cNvPr id="6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e du titre"/>
          <p:cNvSpPr txBox="1">
            <a:spLocks noGrp="1"/>
          </p:cNvSpPr>
          <p:nvPr>
            <p:ph type="title"/>
          </p:nvPr>
        </p:nvSpPr>
        <p:spPr>
          <a:xfrm>
            <a:off x="990001" y="955674"/>
            <a:ext cx="3531600" cy="13849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Texte du titre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5444849" y="882650"/>
            <a:ext cx="5760002" cy="4895850"/>
          </a:xfrm>
          <a:prstGeom prst="rect">
            <a:avLst/>
          </a:prstGeom>
        </p:spPr>
        <p:txBody>
          <a:bodyPr/>
          <a:lstStyle>
            <a:lvl1pPr marL="359999" indent="-359999">
              <a:defRPr sz="3200"/>
            </a:lvl1pPr>
            <a:lvl2pPr>
              <a:defRPr sz="3200"/>
            </a:lvl2pPr>
            <a:lvl3pPr marL="1200000" indent="-480000">
              <a:defRPr sz="3200"/>
            </a:lvl3pPr>
            <a:lvl4pPr>
              <a:defRPr sz="3200"/>
            </a:lvl4pPr>
            <a:lvl5pPr marL="2016000" indent="-57600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1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989399" y="2584759"/>
            <a:ext cx="3531604" cy="3193744"/>
          </a:xfrm>
          <a:prstGeom prst="rect">
            <a:avLst/>
          </a:prstGeom>
        </p:spPr>
        <p:txBody>
          <a:bodyPr/>
          <a:lstStyle/>
          <a:p>
            <a:pPr>
              <a:defRPr spc="0"/>
            </a:pPr>
            <a:endParaRPr/>
          </a:p>
        </p:txBody>
      </p:sp>
      <p:sp>
        <p:nvSpPr>
          <p:cNvPr id="92" name="Straight Connector 9"/>
          <p:cNvSpPr/>
          <p:nvPr/>
        </p:nvSpPr>
        <p:spPr>
          <a:xfrm flipH="1">
            <a:off x="4979987" y="539999"/>
            <a:ext cx="2" cy="5778003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e du titre"/>
          <p:cNvSpPr txBox="1">
            <a:spLocks noGrp="1"/>
          </p:cNvSpPr>
          <p:nvPr>
            <p:ph type="title"/>
          </p:nvPr>
        </p:nvSpPr>
        <p:spPr>
          <a:xfrm>
            <a:off x="990000" y="955456"/>
            <a:ext cx="3531600" cy="138499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Texte du titre</a:t>
            </a:r>
          </a:p>
        </p:txBody>
      </p:sp>
      <p:sp>
        <p:nvSpPr>
          <p:cNvPr id="10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537200" y="540001"/>
            <a:ext cx="6115050" cy="52385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990000" y="2584755"/>
            <a:ext cx="3531600" cy="3284234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>
              <a:buClrTx/>
            </a:lvl2pPr>
            <a:lvl3pPr marL="0" indent="0">
              <a:buClrTx/>
              <a:buSzTx/>
              <a:buNone/>
            </a:lvl3pPr>
            <a:lvl4pPr>
              <a:buClrTx/>
            </a:lvl4pPr>
            <a:lvl5pPr marL="0" indent="0">
              <a:buClrTx/>
              <a:buSzTx/>
              <a:buNone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3" name="Straight Connector 8"/>
          <p:cNvSpPr/>
          <p:nvPr/>
        </p:nvSpPr>
        <p:spPr>
          <a:xfrm flipH="1">
            <a:off x="4979987" y="539999"/>
            <a:ext cx="2" cy="5778003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0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989399" y="395289"/>
            <a:ext cx="10213201" cy="1112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989399" y="1685925"/>
            <a:ext cx="10213201" cy="4040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461014" y="6459731"/>
            <a:ext cx="281937" cy="2565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000" cap="all" spc="200">
                <a:solidFill>
                  <a:srgbClr val="000000">
                    <a:alpha val="60000"/>
                  </a:srgbClr>
                </a:solidFill>
                <a:latin typeface="Goudy Old Style"/>
                <a:ea typeface="Goudy Old Style"/>
                <a:cs typeface="Goudy Old Style"/>
                <a:sym typeface="Goudy Old Style"/>
              </a:defRPr>
            </a:lvl1pPr>
          </a:lstStyle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Goudy Old Style"/>
          <a:ea typeface="Goudy Old Style"/>
          <a:cs typeface="Goudy Old Style"/>
          <a:sym typeface="Goudy Old Style"/>
        </a:defRPr>
      </a:lvl9pPr>
    </p:titleStyle>
    <p:bodyStyle>
      <a:lvl1pPr marL="360000" marR="0" indent="-360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·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1pPr>
      <a:lvl2pPr marL="0" marR="0" indent="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Tx/>
        <a:buFontTx/>
        <a:buNone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2pPr>
      <a:lvl3pPr marL="1079999" marR="0" indent="-360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·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3pPr>
      <a:lvl4pPr marL="0" marR="0" indent="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Tx/>
        <a:buFontTx/>
        <a:buNone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4pPr>
      <a:lvl5pPr marL="1800000" marR="0" indent="-360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·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5pPr>
      <a:lvl6pPr marL="2540000" marR="0" indent="-254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6pPr>
      <a:lvl7pPr marL="2997200" marR="0" indent="-254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7pPr>
      <a:lvl8pPr marL="3454400" marR="0" indent="-254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8pPr>
      <a:lvl9pPr marL="3911600" marR="0" indent="-254000" algn="l" defTabSz="914400" rtl="0" latinLnBrk="0">
        <a:lnSpc>
          <a:spcPct val="150000"/>
        </a:lnSpc>
        <a:spcBef>
          <a:spcPts val="100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000" b="0" i="0" u="none" strike="noStrike" cap="none" spc="50" baseline="0">
          <a:solidFill>
            <a:srgbClr val="000000">
              <a:alpha val="60000"/>
            </a:srgbClr>
          </a:solidFill>
          <a:uFillTx/>
          <a:latin typeface="+mn-lt"/>
          <a:ea typeface="+mn-ea"/>
          <a:cs typeface="+mn-cs"/>
          <a:sym typeface="Avenir Next LT Pr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all" spc="200" baseline="0">
          <a:solidFill>
            <a:schemeClr val="tx1"/>
          </a:solidFill>
          <a:uFillTx/>
          <a:latin typeface="+mn-lt"/>
          <a:ea typeface="+mn-ea"/>
          <a:cs typeface="+mn-cs"/>
          <a:sym typeface="Goudy Old Sty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Rectangle 8"/>
          <p:cNvGrpSpPr/>
          <p:nvPr/>
        </p:nvGrpSpPr>
        <p:grpSpPr>
          <a:xfrm>
            <a:off x="-888776" y="-762256"/>
            <a:ext cx="12192001" cy="6858000"/>
            <a:chOff x="0" y="0"/>
            <a:chExt cx="12192000" cy="6858000"/>
          </a:xfrm>
        </p:grpSpPr>
        <p:sp>
          <p:nvSpPr>
            <p:cNvPr id="113" name="Rectangle"/>
            <p:cNvSpPr/>
            <p:nvPr/>
          </p:nvSpPr>
          <p:spPr>
            <a:xfrm>
              <a:off x="0" y="0"/>
              <a:ext cx="12192001" cy="6858000"/>
            </a:xfrm>
            <a:prstGeom prst="rect">
              <a:avLst/>
            </a:prstGeom>
            <a:solidFill>
              <a:srgbClr val="E2E8E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venir Next LT Pro"/>
                </a:defRPr>
              </a:pPr>
              <a:endParaRPr/>
            </a:p>
          </p:txBody>
        </p:sp>
        <p:sp>
          <p:nvSpPr>
            <p:cNvPr id="114" name="viv"/>
            <p:cNvSpPr txBox="1"/>
            <p:nvPr/>
          </p:nvSpPr>
          <p:spPr>
            <a:xfrm>
              <a:off x="0" y="3243581"/>
              <a:ext cx="12192001" cy="370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venir Next LT Pro"/>
                </a:defRPr>
              </a:lvl1pPr>
            </a:lstStyle>
            <a:p>
              <a:r>
                <a:t>viv</a:t>
              </a:r>
            </a:p>
          </p:txBody>
        </p:sp>
      </p:grpSp>
      <p:sp>
        <p:nvSpPr>
          <p:cNvPr id="116" name="Titre 1"/>
          <p:cNvSpPr txBox="1">
            <a:spLocks noGrp="1"/>
          </p:cNvSpPr>
          <p:nvPr>
            <p:ph type="ctrTitle"/>
          </p:nvPr>
        </p:nvSpPr>
        <p:spPr>
          <a:xfrm>
            <a:off x="7112368" y="1079499"/>
            <a:ext cx="4078802" cy="2138404"/>
          </a:xfrm>
          <a:prstGeom prst="rect">
            <a:avLst/>
          </a:prstGeom>
        </p:spPr>
        <p:txBody>
          <a:bodyPr/>
          <a:lstStyle/>
          <a:p>
            <a:r>
              <a:rPr dirty="0"/>
              <a:t>Atelier photo</a:t>
            </a:r>
            <a:br>
              <a:rPr dirty="0"/>
            </a:br>
            <a:r>
              <a:rPr lang="fr-FR" dirty="0"/>
              <a:t>AVF</a:t>
            </a:r>
            <a:endParaRPr dirty="0"/>
          </a:p>
        </p:txBody>
      </p:sp>
      <p:sp>
        <p:nvSpPr>
          <p:cNvPr id="117" name="Sous-titre 2"/>
          <p:cNvSpPr txBox="1">
            <a:spLocks noGrp="1"/>
          </p:cNvSpPr>
          <p:nvPr>
            <p:ph type="subTitle" sz="quarter" idx="1"/>
          </p:nvPr>
        </p:nvSpPr>
        <p:spPr>
          <a:xfrm>
            <a:off x="7112368" y="4113212"/>
            <a:ext cx="4078802" cy="16557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>
              <a:defRPr spc="0"/>
            </a:lvl1pPr>
          </a:lstStyle>
          <a:p>
            <a:r>
              <a:rPr dirty="0"/>
              <a:t>Année 202</a:t>
            </a:r>
            <a:r>
              <a:rPr lang="fr-FR" dirty="0"/>
              <a:t>6/2027</a:t>
            </a:r>
          </a:p>
          <a:p>
            <a:r>
              <a:rPr lang="fr-FR" dirty="0"/>
              <a:t>Alain </a:t>
            </a:r>
            <a:r>
              <a:rPr lang="fr-FR" dirty="0" err="1"/>
              <a:t>Bleton</a:t>
            </a:r>
            <a:endParaRPr lang="fr-FR" dirty="0"/>
          </a:p>
          <a:p>
            <a:r>
              <a:rPr lang="fr-FR" dirty="0"/>
              <a:t>Dominique Montagu</a:t>
            </a:r>
            <a:endParaRPr dirty="0"/>
          </a:p>
        </p:txBody>
      </p:sp>
      <p:sp>
        <p:nvSpPr>
          <p:cNvPr id="118" name="Straight Connector 10"/>
          <p:cNvSpPr/>
          <p:nvPr/>
        </p:nvSpPr>
        <p:spPr>
          <a:xfrm>
            <a:off x="8881767" y="3690870"/>
            <a:ext cx="540003" cy="2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19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872" y="1213358"/>
            <a:ext cx="4170949" cy="4170949"/>
          </a:xfrm>
          <a:prstGeom prst="rect">
            <a:avLst/>
          </a:prstGeom>
          <a:ln w="12700">
            <a:miter lim="4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0" name="ZoneTexte 1"/>
          <p:cNvSpPr txBox="1"/>
          <p:nvPr/>
        </p:nvSpPr>
        <p:spPr>
          <a:xfrm>
            <a:off x="1366684" y="5936488"/>
            <a:ext cx="4018137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venir Next LT Pro"/>
              </a:defRPr>
            </a:lvl1pPr>
          </a:lstStyle>
          <a:p>
            <a:r>
              <a:t>Vivian Maier / New York / juin1954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re 1"/>
          <p:cNvSpPr txBox="1">
            <a:spLocks noGrp="1"/>
          </p:cNvSpPr>
          <p:nvPr>
            <p:ph type="title"/>
          </p:nvPr>
        </p:nvSpPr>
        <p:spPr>
          <a:xfrm>
            <a:off x="989399" y="395289"/>
            <a:ext cx="10213201" cy="1112838"/>
          </a:xfrm>
          <a:prstGeom prst="rect">
            <a:avLst/>
          </a:prstGeom>
        </p:spPr>
        <p:txBody>
          <a:bodyPr/>
          <a:lstStyle/>
          <a:p>
            <a:r>
              <a:rPr dirty="0"/>
              <a:t>Les </a:t>
            </a:r>
            <a:r>
              <a:rPr dirty="0" err="1"/>
              <a:t>objectifs</a:t>
            </a:r>
            <a:r>
              <a:rPr dirty="0"/>
              <a:t> de </a:t>
            </a:r>
            <a:r>
              <a:rPr dirty="0" err="1"/>
              <a:t>ces</a:t>
            </a:r>
            <a:r>
              <a:rPr dirty="0"/>
              <a:t> séances</a:t>
            </a:r>
          </a:p>
        </p:txBody>
      </p:sp>
      <p:sp>
        <p:nvSpPr>
          <p:cNvPr id="12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989399" y="2422520"/>
            <a:ext cx="10213201" cy="404019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 spc="0"/>
            </a:pPr>
            <a:endParaRPr dirty="0"/>
          </a:p>
          <a:p>
            <a:pPr marL="457200" indent="-457200">
              <a:buAutoNum type="arabicPeriod"/>
              <a:defRPr spc="0"/>
            </a:pPr>
            <a:r>
              <a:rPr dirty="0" err="1"/>
              <a:t>Maîtriser</a:t>
            </a:r>
            <a:r>
              <a:rPr dirty="0"/>
              <a:t> les </a:t>
            </a:r>
            <a:r>
              <a:rPr dirty="0" err="1"/>
              <a:t>règles</a:t>
            </a:r>
            <a:r>
              <a:rPr dirty="0"/>
              <a:t> de la composition</a:t>
            </a:r>
          </a:p>
          <a:p>
            <a:pPr marL="457200" indent="-457200">
              <a:buAutoNum type="arabicPeriod"/>
              <a:defRPr spc="0"/>
            </a:pPr>
            <a:r>
              <a:rPr dirty="0" err="1"/>
              <a:t>Repérer</a:t>
            </a:r>
            <a:r>
              <a:rPr dirty="0"/>
              <a:t> </a:t>
            </a:r>
            <a:r>
              <a:rPr dirty="0" err="1"/>
              <a:t>quelques</a:t>
            </a:r>
            <a:r>
              <a:rPr dirty="0"/>
              <a:t> </a:t>
            </a:r>
            <a:r>
              <a:rPr dirty="0" err="1"/>
              <a:t>photographes</a:t>
            </a:r>
            <a:r>
              <a:rPr dirty="0"/>
              <a:t> </a:t>
            </a:r>
            <a:r>
              <a:rPr dirty="0" err="1"/>
              <a:t>connus</a:t>
            </a:r>
            <a:endParaRPr dirty="0"/>
          </a:p>
          <a:p>
            <a:pPr marL="457200" indent="-457200">
              <a:buAutoNum type="arabicPeriod"/>
              <a:defRPr spc="0"/>
            </a:pPr>
            <a:r>
              <a:rPr dirty="0"/>
              <a:t>Identifier </a:t>
            </a:r>
            <a:r>
              <a:rPr dirty="0" err="1"/>
              <a:t>certains</a:t>
            </a:r>
            <a:r>
              <a:rPr dirty="0"/>
              <a:t> </a:t>
            </a:r>
            <a:r>
              <a:rPr dirty="0" err="1"/>
              <a:t>logiciels</a:t>
            </a:r>
            <a:r>
              <a:rPr dirty="0"/>
              <a:t> de post </a:t>
            </a:r>
            <a:r>
              <a:rPr dirty="0" err="1"/>
              <a:t>traitement</a:t>
            </a:r>
            <a:r>
              <a:rPr lang="fr-FR" dirty="0"/>
              <a:t> pour appareil photo</a:t>
            </a:r>
            <a:endParaRPr dirty="0"/>
          </a:p>
        </p:txBody>
      </p:sp>
      <p:sp>
        <p:nvSpPr>
          <p:cNvPr id="124" name="Rectangle 3"/>
          <p:cNvSpPr txBox="1"/>
          <p:nvPr/>
        </p:nvSpPr>
        <p:spPr>
          <a:xfrm rot="1534222">
            <a:off x="5926428" y="5178936"/>
            <a:ext cx="6088958" cy="929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b="1">
                <a:ln w="9525" cap="flat">
                  <a:solidFill>
                    <a:srgbClr val="E2E8E7"/>
                  </a:solidFill>
                  <a:prstDash val="solid"/>
                  <a:round/>
                </a:ln>
                <a:solidFill>
                  <a:schemeClr val="accent5"/>
                </a:solidFill>
                <a:effectLst>
                  <a:outerShdw blurRad="12700" dist="38100" dir="2700000" rotWithShape="0">
                    <a:srgbClr val="C4C0DD"/>
                  </a:outerShdw>
                </a:effectLst>
                <a:latin typeface="+mn-lt"/>
                <a:ea typeface="+mn-ea"/>
                <a:cs typeface="+mn-cs"/>
                <a:sym typeface="Avenir Next LT Pro"/>
              </a:defRPr>
            </a:pPr>
            <a:r>
              <a:rPr dirty="0"/>
              <a:t>Mise </a:t>
            </a:r>
            <a:r>
              <a:rPr dirty="0" err="1"/>
              <a:t>en</a:t>
            </a:r>
            <a:r>
              <a:rPr dirty="0"/>
              <a:t> pratique </a:t>
            </a:r>
          </a:p>
          <a:p>
            <a:pPr algn="ctr">
              <a:defRPr b="1">
                <a:ln w="9525" cap="flat">
                  <a:solidFill>
                    <a:srgbClr val="E2E8E7"/>
                  </a:solidFill>
                  <a:prstDash val="solid"/>
                  <a:round/>
                </a:ln>
                <a:solidFill>
                  <a:schemeClr val="accent5"/>
                </a:solidFill>
                <a:effectLst>
                  <a:outerShdw blurRad="12700" dist="38100" dir="2700000" rotWithShape="0">
                    <a:srgbClr val="C4C0DD"/>
                  </a:outerShdw>
                </a:effectLst>
                <a:latin typeface="+mn-lt"/>
                <a:ea typeface="+mn-ea"/>
                <a:cs typeface="+mn-cs"/>
                <a:sym typeface="Avenir Next LT Pro"/>
              </a:defRPr>
            </a:pPr>
            <a:r>
              <a:rPr dirty="0"/>
              <a:t>dans le </a:t>
            </a:r>
            <a:r>
              <a:rPr dirty="0" err="1"/>
              <a:t>cours</a:t>
            </a:r>
            <a:r>
              <a:rPr dirty="0"/>
              <a:t> </a:t>
            </a:r>
          </a:p>
          <a:p>
            <a:pPr algn="ctr">
              <a:defRPr b="1">
                <a:ln w="9525" cap="flat">
                  <a:solidFill>
                    <a:srgbClr val="E2E8E7"/>
                  </a:solidFill>
                  <a:prstDash val="solid"/>
                  <a:round/>
                </a:ln>
                <a:solidFill>
                  <a:schemeClr val="accent5"/>
                </a:solidFill>
                <a:effectLst>
                  <a:outerShdw blurRad="12700" dist="38100" dir="2700000" rotWithShape="0">
                    <a:srgbClr val="C4C0DD"/>
                  </a:outerShdw>
                </a:effectLst>
                <a:latin typeface="+mn-lt"/>
                <a:ea typeface="+mn-ea"/>
                <a:cs typeface="+mn-cs"/>
                <a:sym typeface="Avenir Next LT Pro"/>
              </a:defRPr>
            </a:pPr>
            <a:r>
              <a:rPr dirty="0"/>
              <a:t>et au </a:t>
            </a:r>
            <a:r>
              <a:rPr dirty="0" err="1"/>
              <a:t>cours</a:t>
            </a:r>
            <a:r>
              <a:rPr dirty="0"/>
              <a:t> de </a:t>
            </a:r>
            <a:r>
              <a:rPr dirty="0" err="1"/>
              <a:t>l’inter</a:t>
            </a:r>
            <a:r>
              <a:rPr dirty="0"/>
              <a:t> session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re 1"/>
          <p:cNvSpPr txBox="1">
            <a:spLocks noGrp="1"/>
          </p:cNvSpPr>
          <p:nvPr>
            <p:ph type="title"/>
          </p:nvPr>
        </p:nvSpPr>
        <p:spPr>
          <a:xfrm>
            <a:off x="989399" y="395289"/>
            <a:ext cx="10213201" cy="1112838"/>
          </a:xfrm>
          <a:prstGeom prst="rect">
            <a:avLst/>
          </a:prstGeom>
        </p:spPr>
        <p:txBody>
          <a:bodyPr/>
          <a:lstStyle/>
          <a:p>
            <a:pPr algn="ctr"/>
            <a:r>
              <a:rPr dirty="0" err="1"/>
              <a:t>Quelques</a:t>
            </a:r>
            <a:r>
              <a:rPr dirty="0"/>
              <a:t> </a:t>
            </a:r>
            <a:r>
              <a:rPr dirty="0" err="1"/>
              <a:t>photographes</a:t>
            </a:r>
            <a:r>
              <a:rPr dirty="0"/>
              <a:t> </a:t>
            </a:r>
            <a:r>
              <a:rPr dirty="0" err="1"/>
              <a:t>reconnus</a:t>
            </a:r>
            <a:endParaRPr dirty="0"/>
          </a:p>
        </p:txBody>
      </p:sp>
      <p:pic>
        <p:nvPicPr>
          <p:cNvPr id="178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843" y="2257736"/>
            <a:ext cx="2583482" cy="38812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690" y="3064584"/>
            <a:ext cx="4261516" cy="3068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icture 8" descr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794" y="3620732"/>
            <a:ext cx="3508858" cy="2512144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ZoneTexte 3"/>
          <p:cNvSpPr txBox="1"/>
          <p:nvPr/>
        </p:nvSpPr>
        <p:spPr>
          <a:xfrm>
            <a:off x="1327355" y="6462710"/>
            <a:ext cx="9763433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venir Next LT Pro"/>
              </a:defRPr>
            </a:lvl1pPr>
          </a:lstStyle>
          <a:p>
            <a:r>
              <a:rPr dirty="0"/>
              <a:t>Robert </a:t>
            </a:r>
            <a:r>
              <a:rPr dirty="0" err="1"/>
              <a:t>Doisneau</a:t>
            </a:r>
            <a:r>
              <a:rPr dirty="0"/>
              <a:t>			Steve Mac Cur</a:t>
            </a:r>
            <a:r>
              <a:rPr lang="fr-FR" dirty="0"/>
              <a:t>r</a:t>
            </a:r>
            <a:r>
              <a:rPr dirty="0"/>
              <a:t>y		Elliott </a:t>
            </a:r>
            <a:r>
              <a:rPr dirty="0" err="1"/>
              <a:t>Erwitt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re 1"/>
          <p:cNvSpPr txBox="1">
            <a:spLocks noGrp="1"/>
          </p:cNvSpPr>
          <p:nvPr>
            <p:ph type="title"/>
          </p:nvPr>
        </p:nvSpPr>
        <p:spPr>
          <a:xfrm>
            <a:off x="989399" y="395289"/>
            <a:ext cx="10213201" cy="1112838"/>
          </a:xfrm>
          <a:prstGeom prst="rect">
            <a:avLst/>
          </a:prstGeom>
        </p:spPr>
        <p:txBody>
          <a:bodyPr/>
          <a:lstStyle/>
          <a:p>
            <a:r>
              <a:rPr dirty="0"/>
              <a:t>Les </a:t>
            </a:r>
            <a:r>
              <a:rPr dirty="0" err="1"/>
              <a:t>règles</a:t>
            </a:r>
            <a:r>
              <a:rPr dirty="0"/>
              <a:t> de </a:t>
            </a:r>
            <a:r>
              <a:rPr dirty="0" err="1"/>
              <a:t>fonctionnement</a:t>
            </a:r>
            <a:r>
              <a:rPr lang="fr-FR" dirty="0"/>
              <a:t> lors de l’activité photo</a:t>
            </a:r>
            <a:endParaRPr dirty="0"/>
          </a:p>
        </p:txBody>
      </p:sp>
      <p:sp>
        <p:nvSpPr>
          <p:cNvPr id="128" name="Espace réservé du texte 2"/>
          <p:cNvSpPr txBox="1"/>
          <p:nvPr/>
        </p:nvSpPr>
        <p:spPr>
          <a:xfrm>
            <a:off x="6384032" y="2420888"/>
            <a:ext cx="6362664" cy="1766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 fontScale="25000" lnSpcReduction="20000"/>
          </a:bodyPr>
          <a:lstStyle/>
          <a:p>
            <a:pPr marL="360000" indent="-360000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SzPct val="100000"/>
              <a:buChar char="·"/>
              <a:defRPr sz="2000" spc="50">
                <a:solidFill>
                  <a:srgbClr val="000000">
                    <a:alpha val="60000"/>
                  </a:srgbClr>
                </a:solidFill>
                <a:latin typeface="+mn-lt"/>
                <a:ea typeface="+mn-ea"/>
                <a:cs typeface="+mn-cs"/>
                <a:sym typeface="Avenir Next LT Pro"/>
              </a:defRPr>
            </a:pPr>
            <a:endParaRPr dirty="0"/>
          </a:p>
          <a:p>
            <a:pPr marL="360000" indent="-360000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SzPct val="100000"/>
              <a:buChar char="·"/>
              <a:defRPr sz="2000" spc="50">
                <a:solidFill>
                  <a:srgbClr val="000000">
                    <a:alpha val="60000"/>
                  </a:srgbClr>
                </a:solidFill>
                <a:latin typeface="+mn-lt"/>
                <a:ea typeface="+mn-ea"/>
                <a:cs typeface="+mn-cs"/>
                <a:sym typeface="Avenir Next LT Pro"/>
              </a:defRPr>
            </a:pPr>
            <a:endParaRPr dirty="0"/>
          </a:p>
          <a:p>
            <a:pPr marL="360000" indent="-360000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SzPct val="100000"/>
              <a:buChar char="·"/>
              <a:defRPr sz="2000">
                <a:solidFill>
                  <a:srgbClr val="000000">
                    <a:alpha val="60000"/>
                  </a:srgbClr>
                </a:solidFill>
                <a:latin typeface="+mn-lt"/>
                <a:ea typeface="+mn-ea"/>
                <a:cs typeface="+mn-cs"/>
                <a:sym typeface="Avenir Next LT Pro"/>
              </a:defRPr>
            </a:pPr>
            <a:endParaRPr lang="fr-FR" dirty="0"/>
          </a:p>
          <a:p>
            <a:pPr algn="ctr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SzPct val="100000"/>
              <a:defRPr sz="2000">
                <a:solidFill>
                  <a:srgbClr val="000000">
                    <a:alpha val="60000"/>
                  </a:srgbClr>
                </a:solidFill>
                <a:latin typeface="+mn-lt"/>
                <a:ea typeface="+mn-ea"/>
                <a:cs typeface="+mn-cs"/>
                <a:sym typeface="Avenir Next LT Pro"/>
              </a:defRPr>
            </a:pPr>
            <a:r>
              <a:rPr lang="fr-FR" sz="7200" dirty="0"/>
              <a:t>Être à l’écoute</a:t>
            </a:r>
          </a:p>
          <a:p>
            <a:pPr algn="ctr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SzPct val="100000"/>
              <a:defRPr sz="2000">
                <a:solidFill>
                  <a:srgbClr val="000000">
                    <a:alpha val="60000"/>
                  </a:srgbClr>
                </a:solidFill>
                <a:latin typeface="+mn-lt"/>
                <a:ea typeface="+mn-ea"/>
                <a:cs typeface="+mn-cs"/>
                <a:sym typeface="Avenir Next LT Pro"/>
              </a:defRPr>
            </a:pPr>
            <a:r>
              <a:rPr sz="7200" dirty="0"/>
              <a:t>Critique </a:t>
            </a:r>
            <a:r>
              <a:rPr sz="7200" dirty="0" err="1"/>
              <a:t>exigeante</a:t>
            </a:r>
            <a:r>
              <a:rPr sz="7200" dirty="0"/>
              <a:t> et </a:t>
            </a:r>
            <a:r>
              <a:rPr sz="7200" dirty="0" err="1"/>
              <a:t>bienveillante</a:t>
            </a:r>
            <a:endParaRPr sz="72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45DFC23-8F68-0146-DA33-51E707886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2031325"/>
            <a:ext cx="4608512" cy="334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5885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FrostyVTI">
  <a:themeElements>
    <a:clrScheme name="FrostyVTI">
      <a:dk1>
        <a:srgbClr val="000000"/>
      </a:dk1>
      <a:lt1>
        <a:srgbClr val="E2E8E7"/>
      </a:lt1>
      <a:dk2>
        <a:srgbClr val="A7A7A7"/>
      </a:dk2>
      <a:lt2>
        <a:srgbClr val="535353"/>
      </a:lt2>
      <a:accent1>
        <a:srgbClr val="C6969F"/>
      </a:accent1>
      <a:accent2>
        <a:srgbClr val="BA7FA2"/>
      </a:accent2>
      <a:accent3>
        <a:srgbClr val="C392C4"/>
      </a:accent3>
      <a:accent4>
        <a:srgbClr val="A07FBA"/>
      </a:accent4>
      <a:accent5>
        <a:srgbClr val="9D96C6"/>
      </a:accent5>
      <a:accent6>
        <a:srgbClr val="7F8FBA"/>
      </a:accent6>
      <a:hlink>
        <a:srgbClr val="0000FF"/>
      </a:hlink>
      <a:folHlink>
        <a:srgbClr val="FF00FF"/>
      </a:folHlink>
    </a:clrScheme>
    <a:fontScheme name="FrostyVTI">
      <a:majorFont>
        <a:latin typeface="Helvetica"/>
        <a:ea typeface="Helvetica"/>
        <a:cs typeface="Helvetica"/>
      </a:majorFont>
      <a:minorFont>
        <a:latin typeface="Avenir Next LT Pro"/>
        <a:ea typeface="Avenir Next LT Pro"/>
        <a:cs typeface="Avenir Next LT Pro"/>
      </a:minorFont>
    </a:fontScheme>
    <a:fmtScheme name="Frosty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8E7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FrostyVTI">
  <a:themeElements>
    <a:clrScheme name="FrostyVTI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C6969F"/>
      </a:accent1>
      <a:accent2>
        <a:srgbClr val="BA7FA2"/>
      </a:accent2>
      <a:accent3>
        <a:srgbClr val="C392C4"/>
      </a:accent3>
      <a:accent4>
        <a:srgbClr val="A07FBA"/>
      </a:accent4>
      <a:accent5>
        <a:srgbClr val="9D96C6"/>
      </a:accent5>
      <a:accent6>
        <a:srgbClr val="7F8FBA"/>
      </a:accent6>
      <a:hlink>
        <a:srgbClr val="0000FF"/>
      </a:hlink>
      <a:folHlink>
        <a:srgbClr val="FF00FF"/>
      </a:folHlink>
    </a:clrScheme>
    <a:fontScheme name="FrostyVTI">
      <a:majorFont>
        <a:latin typeface="Helvetica"/>
        <a:ea typeface="Helvetica"/>
        <a:cs typeface="Helvetica"/>
      </a:majorFont>
      <a:minorFont>
        <a:latin typeface="Avenir Next LT Pro"/>
        <a:ea typeface="Avenir Next LT Pro"/>
        <a:cs typeface="Avenir Next LT Pro"/>
      </a:minorFont>
    </a:fontScheme>
    <a:fmtScheme name="Frosty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2E8E7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87</Words>
  <Application>Microsoft Office PowerPoint</Application>
  <PresentationFormat>Grand écran</PresentationFormat>
  <Paragraphs>22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Avenir Next LT Pro</vt:lpstr>
      <vt:lpstr>Goudy Old Style</vt:lpstr>
      <vt:lpstr>FrostyVTI</vt:lpstr>
      <vt:lpstr>Atelier photo AVF</vt:lpstr>
      <vt:lpstr>Les objectifs de ces séances</vt:lpstr>
      <vt:lpstr>Quelques photographes reconnus</vt:lpstr>
      <vt:lpstr>Les règles de fonctionnement lors de l’activité photo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photo UPT</dc:title>
  <dc:creator>Billaudel</dc:creator>
  <cp:lastModifiedBy>Dominique Montagu</cp:lastModifiedBy>
  <cp:revision>25</cp:revision>
  <cp:lastPrinted>2023-10-10T14:17:24Z</cp:lastPrinted>
  <dcterms:modified xsi:type="dcterms:W3CDTF">2026-10-10T08:55:38Z</dcterms:modified>
</cp:coreProperties>
</file>